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332" r:id="rId11"/>
    <p:sldId id="333" r:id="rId12"/>
    <p:sldId id="290" r:id="rId13"/>
    <p:sldId id="292" r:id="rId14"/>
    <p:sldId id="318" r:id="rId15"/>
    <p:sldId id="291" r:id="rId16"/>
    <p:sldId id="293" r:id="rId17"/>
    <p:sldId id="295" r:id="rId18"/>
    <p:sldId id="296" r:id="rId19"/>
    <p:sldId id="313" r:id="rId20"/>
    <p:sldId id="334" r:id="rId21"/>
    <p:sldId id="297" r:id="rId22"/>
    <p:sldId id="298" r:id="rId23"/>
    <p:sldId id="319" r:id="rId24"/>
    <p:sldId id="331" r:id="rId25"/>
    <p:sldId id="323" r:id="rId26"/>
    <p:sldId id="321" r:id="rId27"/>
    <p:sldId id="325" r:id="rId28"/>
    <p:sldId id="306" r:id="rId29"/>
    <p:sldId id="305" r:id="rId30"/>
    <p:sldId id="329" r:id="rId31"/>
    <p:sldId id="335" r:id="rId32"/>
    <p:sldId id="303" r:id="rId33"/>
    <p:sldId id="330" r:id="rId34"/>
    <p:sldId id="328" r:id="rId35"/>
    <p:sldId id="310" r:id="rId36"/>
    <p:sldId id="315" r:id="rId37"/>
    <p:sldId id="316" r:id="rId38"/>
    <p:sldId id="294" r:id="rId39"/>
    <p:sldId id="308" r:id="rId40"/>
    <p:sldId id="311" r:id="rId41"/>
    <p:sldId id="309" r:id="rId42"/>
    <p:sldId id="312" r:id="rId43"/>
    <p:sldId id="317" r:id="rId44"/>
    <p:sldId id="277" r:id="rId45"/>
    <p:sldId id="278" r:id="rId46"/>
    <p:sldId id="279" r:id="rId47"/>
    <p:sldId id="281" r:id="rId48"/>
    <p:sldId id="282" r:id="rId49"/>
    <p:sldId id="283" r:id="rId50"/>
    <p:sldId id="284" r:id="rId51"/>
    <p:sldId id="287" r:id="rId52"/>
    <p:sldId id="285" r:id="rId53"/>
    <p:sldId id="286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747"/>
    <a:srgbClr val="30528D"/>
    <a:srgbClr val="FFFFFF"/>
    <a:srgbClr val="E6E6E6"/>
    <a:srgbClr val="F0EFEF"/>
    <a:srgbClr val="1EA7E1"/>
    <a:srgbClr val="253917"/>
    <a:srgbClr val="00823B"/>
    <a:srgbClr val="401B5B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373" autoAdjust="0"/>
  </p:normalViewPr>
  <p:slideViewPr>
    <p:cSldViewPr snapToGrid="0">
      <p:cViewPr>
        <p:scale>
          <a:sx n="200" d="100"/>
          <a:sy n="200" d="100"/>
        </p:scale>
        <p:origin x="-3102" y="-20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0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microsoft.com/office/2007/relationships/hdphoto" Target="../media/hdphoto9.wdp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69.png"/><Relationship Id="rId4" Type="http://schemas.microsoft.com/office/2007/relationships/hdphoto" Target="../media/hdphoto12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0.png"/><Relationship Id="rId18" Type="http://schemas.openxmlformats.org/officeDocument/2006/relationships/image" Target="../media/image32.png"/><Relationship Id="rId3" Type="http://schemas.openxmlformats.org/officeDocument/2006/relationships/image" Target="../media/image75.png"/><Relationship Id="rId21" Type="http://schemas.openxmlformats.org/officeDocument/2006/relationships/image" Target="../media/image84.png"/><Relationship Id="rId7" Type="http://schemas.openxmlformats.org/officeDocument/2006/relationships/image" Target="../media/image24.png"/><Relationship Id="rId12" Type="http://schemas.openxmlformats.org/officeDocument/2006/relationships/image" Target="../media/image79.png"/><Relationship Id="rId17" Type="http://schemas.openxmlformats.org/officeDocument/2006/relationships/image" Target="../media/image31.png"/><Relationship Id="rId2" Type="http://schemas.openxmlformats.org/officeDocument/2006/relationships/image" Target="../media/image74.png"/><Relationship Id="rId16" Type="http://schemas.openxmlformats.org/officeDocument/2006/relationships/image" Target="../media/image30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33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76.png"/><Relationship Id="rId9" Type="http://schemas.openxmlformats.org/officeDocument/2006/relationships/image" Target="../media/image27.png"/><Relationship Id="rId14" Type="http://schemas.openxmlformats.org/officeDocument/2006/relationships/image" Target="../media/image81.png"/><Relationship Id="rId22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91.png"/><Relationship Id="rId18" Type="http://schemas.microsoft.com/office/2007/relationships/hdphoto" Target="../media/hdphoto24.wdp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microsoft.com/office/2007/relationships/hdphoto" Target="../media/hdphoto21.wdp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90.png"/><Relationship Id="rId5" Type="http://schemas.openxmlformats.org/officeDocument/2006/relationships/image" Target="../media/image88.png"/><Relationship Id="rId15" Type="http://schemas.openxmlformats.org/officeDocument/2006/relationships/image" Target="../media/image92.png"/><Relationship Id="rId10" Type="http://schemas.openxmlformats.org/officeDocument/2006/relationships/image" Target="../media/image28.png"/><Relationship Id="rId4" Type="http://schemas.microsoft.com/office/2007/relationships/hdphoto" Target="../media/hdphoto18.wdp"/><Relationship Id="rId9" Type="http://schemas.openxmlformats.org/officeDocument/2006/relationships/image" Target="../media/image86.png"/><Relationship Id="rId14" Type="http://schemas.microsoft.com/office/2007/relationships/hdphoto" Target="../media/hdphoto22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05.png"/><Relationship Id="rId18" Type="http://schemas.microsoft.com/office/2007/relationships/hdphoto" Target="../media/hdphoto37.wdp"/><Relationship Id="rId26" Type="http://schemas.openxmlformats.org/officeDocument/2006/relationships/image" Target="../media/image112.png"/><Relationship Id="rId3" Type="http://schemas.openxmlformats.org/officeDocument/2006/relationships/image" Target="../media/image100.png"/><Relationship Id="rId21" Type="http://schemas.openxmlformats.org/officeDocument/2006/relationships/image" Target="../media/image109.png"/><Relationship Id="rId7" Type="http://schemas.openxmlformats.org/officeDocument/2006/relationships/image" Target="../media/image102.png"/><Relationship Id="rId12" Type="http://schemas.microsoft.com/office/2007/relationships/hdphoto" Target="../media/hdphoto34.wdp"/><Relationship Id="rId17" Type="http://schemas.openxmlformats.org/officeDocument/2006/relationships/image" Target="../media/image107.png"/><Relationship Id="rId25" Type="http://schemas.microsoft.com/office/2007/relationships/hdphoto" Target="../media/hdphoto40.wdp"/><Relationship Id="rId2" Type="http://schemas.openxmlformats.org/officeDocument/2006/relationships/image" Target="../media/image99.jpeg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04.png"/><Relationship Id="rId24" Type="http://schemas.openxmlformats.org/officeDocument/2006/relationships/image" Target="../media/image111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23" Type="http://schemas.openxmlformats.org/officeDocument/2006/relationships/image" Target="../media/image110.png"/><Relationship Id="rId10" Type="http://schemas.microsoft.com/office/2007/relationships/hdphoto" Target="../media/hdphoto33.wdp"/><Relationship Id="rId19" Type="http://schemas.openxmlformats.org/officeDocument/2006/relationships/image" Target="../media/image108.png"/><Relationship Id="rId4" Type="http://schemas.microsoft.com/office/2007/relationships/hdphoto" Target="../media/hdphoto30.wdp"/><Relationship Id="rId9" Type="http://schemas.openxmlformats.org/officeDocument/2006/relationships/image" Target="../media/image103.png"/><Relationship Id="rId14" Type="http://schemas.microsoft.com/office/2007/relationships/hdphoto" Target="../media/hdphoto35.wdp"/><Relationship Id="rId22" Type="http://schemas.microsoft.com/office/2007/relationships/hdphoto" Target="../media/hdphoto39.wdp"/><Relationship Id="rId27" Type="http://schemas.microsoft.com/office/2007/relationships/hdphoto" Target="../media/hdphoto4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microsoft.com/office/2007/relationships/hdphoto" Target="../media/hdphoto45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microsoft.com/office/2007/relationships/hdphoto" Target="../media/hdphoto43.wdp"/><Relationship Id="rId4" Type="http://schemas.openxmlformats.org/officeDocument/2006/relationships/image" Target="../media/image114.png"/><Relationship Id="rId9" Type="http://schemas.microsoft.com/office/2007/relationships/hdphoto" Target="../media/hdphoto45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22.png"/><Relationship Id="rId4" Type="http://schemas.microsoft.com/office/2007/relationships/hdphoto" Target="../media/hdphoto48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27.png"/><Relationship Id="rId4" Type="http://schemas.microsoft.com/office/2007/relationships/hdphoto" Target="../media/hdphoto51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17774</TotalTime>
  <Words>753</Words>
  <Application>Microsoft Office PowerPoint</Application>
  <PresentationFormat>寬螢幕</PresentationFormat>
  <Paragraphs>319</Paragraphs>
  <Slides>53</Slides>
  <Notes>3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2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510</cp:revision>
  <dcterms:created xsi:type="dcterms:W3CDTF">2016-12-17T21:27:02Z</dcterms:created>
  <dcterms:modified xsi:type="dcterms:W3CDTF">2017-07-17T17:00:59Z</dcterms:modified>
</cp:coreProperties>
</file>